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97C8F-AE70-4EBB-9BA1-69DB32460A23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189184-5A1F-42D0-AF32-69D10839F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774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82837-5F33-4CB4-8DE4-8B4C9E5EB3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8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82837-5F33-4CB4-8DE4-8B4C9E5EB3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8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82837-5F33-4CB4-8DE4-8B4C9E5EB3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8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4295-6786-4FB3-838C-AF2F2290ECAE}" type="datetime1">
              <a:rPr lang="en-US" smtClean="0"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35AEE-27AA-41A9-AC5B-1CF0B6F3D7F8}" type="datetime1">
              <a:rPr lang="en-US" smtClean="0"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639ECCD-93CC-420D-B9D2-641F5DE7A6B8}" type="datetime1">
              <a:rPr lang="en-US" smtClean="0"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gif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1D54DA-1E92-44FE-9F85-6EA197103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062" b="5047"/>
          <a:stretch/>
        </p:blipFill>
        <p:spPr>
          <a:xfrm>
            <a:off x="-3175" y="0"/>
            <a:ext cx="1219200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0514" y="1066800"/>
            <a:ext cx="6992496" cy="1942214"/>
          </a:xfrm>
        </p:spPr>
        <p:txBody>
          <a:bodyPr>
            <a:normAutofit/>
          </a:bodyPr>
          <a:lstStyle/>
          <a:p>
            <a:r>
              <a:rPr lang="en-US" sz="4800" dirty="0"/>
              <a:t>women’s world cup</a:t>
            </a:r>
            <a:br>
              <a:rPr lang="en-US" sz="4800" dirty="0"/>
            </a:br>
            <a:r>
              <a:rPr lang="en-US" sz="4800" dirty="0"/>
              <a:t>Shiny </a:t>
            </a:r>
            <a:r>
              <a:rPr lang="en-US" sz="4800" dirty="0" err="1"/>
              <a:t>ApP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0514" y="4675194"/>
            <a:ext cx="7811203" cy="166343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University of North Carolina at Charlotte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DSBA 5122 – Fall 2019 Final Project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Presented by Joshua Ganz, Julian </a:t>
            </a:r>
            <a:r>
              <a:rPr lang="en-US" sz="2000" dirty="0" err="1">
                <a:solidFill>
                  <a:schemeClr val="tx1"/>
                </a:solidFill>
              </a:rPr>
              <a:t>Mucha</a:t>
            </a:r>
            <a:r>
              <a:rPr lang="en-US" sz="2000" dirty="0">
                <a:solidFill>
                  <a:schemeClr val="tx1"/>
                </a:solidFill>
              </a:rPr>
              <a:t>, and Eric </a:t>
            </a:r>
            <a:r>
              <a:rPr lang="en-US" sz="2000" dirty="0" err="1">
                <a:solidFill>
                  <a:schemeClr val="tx1"/>
                </a:solidFill>
              </a:rPr>
              <a:t>Rwabuhihi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US" sz="10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December 9, 2019</a:t>
            </a:r>
          </a:p>
          <a:p>
            <a:pPr>
              <a:lnSpc>
                <a:spcPct val="90000"/>
              </a:lnSpc>
            </a:pPr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845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ootball Field Background Png - Atmospheric Background Poster Soccer Field, Football, Field ...">
            <a:extLst>
              <a:ext uri="{FF2B5EF4-FFF2-40B4-BE49-F238E27FC236}">
                <a16:creationId xmlns:a16="http://schemas.microsoft.com/office/drawing/2014/main" id="{0F3352E6-86AD-4493-9395-840691C66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6" r="295"/>
          <a:stretch/>
        </p:blipFill>
        <p:spPr bwMode="auto">
          <a:xfrm>
            <a:off x="-3175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4191793" y="990599"/>
            <a:ext cx="3802063" cy="2971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Thank you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8925" y="0"/>
            <a:ext cx="1142245" cy="66992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200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082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465" y="-125740"/>
            <a:ext cx="8836306" cy="1507067"/>
          </a:xfrm>
        </p:spPr>
        <p:txBody>
          <a:bodyPr/>
          <a:lstStyle/>
          <a:p>
            <a:r>
              <a:rPr lang="en-US" dirty="0"/>
              <a:t>Dataset (Original)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F79FA-3DEC-435E-912C-51222258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86501" y="91439"/>
            <a:ext cx="1142245" cy="640080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2</a:t>
            </a:fld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AC7842-1EEA-47A7-8EF6-6D2C55801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2" y="3267464"/>
            <a:ext cx="10048875" cy="1762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4786B5-A7EB-459A-A7DC-F2CF9BDCB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62" y="1037005"/>
            <a:ext cx="10048875" cy="2114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5849EA-667D-42C1-A59E-C8941BB3F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561" y="5145498"/>
            <a:ext cx="1004887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3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465" y="-125740"/>
            <a:ext cx="8836306" cy="1507067"/>
          </a:xfrm>
        </p:spPr>
        <p:txBody>
          <a:bodyPr/>
          <a:lstStyle/>
          <a:p>
            <a:r>
              <a:rPr lang="en-US" dirty="0"/>
              <a:t>Dataset (added)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F79FA-3DEC-435E-912C-51222258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86500" y="307753"/>
            <a:ext cx="1142245" cy="640080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3</a:t>
            </a:fld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EE0EDA-5B84-4270-A80A-67BC5D3C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223" y="1835116"/>
            <a:ext cx="10058400" cy="10858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194D8E-A9AC-4309-A746-29659E2965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223" y="3808249"/>
            <a:ext cx="100584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40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80" y="0"/>
            <a:ext cx="8534400" cy="1507067"/>
          </a:xfrm>
        </p:spPr>
        <p:txBody>
          <a:bodyPr/>
          <a:lstStyle/>
          <a:p>
            <a:r>
              <a:rPr lang="en-US" dirty="0"/>
              <a:t>App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86A0E-21CB-4D58-8217-D59F2A6DB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5474" y="250617"/>
            <a:ext cx="1142245" cy="640080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4</a:t>
            </a:fld>
            <a:endParaRPr lang="en-US" sz="2000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304ED9A-E789-44D3-AEE0-2225A61CA9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80" y="1013180"/>
            <a:ext cx="11295529" cy="5594203"/>
          </a:xfrm>
          <a:prstGeom prst="rect">
            <a:avLst/>
          </a:prstGeom>
        </p:spPr>
      </p:pic>
      <p:pic>
        <p:nvPicPr>
          <p:cNvPr id="6" name="Happiness">
            <a:hlinkClick r:id="" action="ppaction://media"/>
            <a:extLst>
              <a:ext uri="{FF2B5EF4-FFF2-40B4-BE49-F238E27FC236}">
                <a16:creationId xmlns:a16="http://schemas.microsoft.com/office/drawing/2014/main" id="{86B172C4-4CA4-4BC0-8CB8-B08299F388B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580"/>
                  <p14:fade in="13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91893" y="25061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6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1336" y="167831"/>
            <a:ext cx="1142245" cy="614477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5</a:t>
            </a:fld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436372" y="0"/>
            <a:ext cx="8534400" cy="95415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World Cup Stats</a:t>
            </a:r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324D9DC-E826-40B5-A705-D30A84BDF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72" y="1071687"/>
            <a:ext cx="11144250" cy="551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07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9951" y="182129"/>
            <a:ext cx="1142245" cy="589898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6</a:t>
            </a:fld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359803" y="0"/>
            <a:ext cx="8534400" cy="95415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World Cup Stats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B48C55-CE7F-4C6F-8CDE-CEA1CC12E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03" y="1006012"/>
            <a:ext cx="11448288" cy="566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81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1488" y="142115"/>
            <a:ext cx="1170709" cy="6699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7</a:t>
            </a:fld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359803" y="1"/>
            <a:ext cx="8534400" cy="81204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World Cup MAP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57CADE-EA6E-42CE-B6B4-1BC8BFE5F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03" y="812040"/>
            <a:ext cx="11362944" cy="562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09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6327" y="14211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8</a:t>
            </a:fld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359803" y="1"/>
            <a:ext cx="8534400" cy="81204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2019 Roster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1EE998-0B86-4527-BFE6-E9CD7CCBA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03" y="954157"/>
            <a:ext cx="11228769" cy="556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62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85E7E-6B88-4408-A928-22104BFD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6327" y="142115"/>
            <a:ext cx="1142245" cy="6699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9</a:t>
            </a:fld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2FA473-EA73-4581-9213-EAFC51C97186}"/>
              </a:ext>
            </a:extLst>
          </p:cNvPr>
          <p:cNvSpPr txBox="1">
            <a:spLocks/>
          </p:cNvSpPr>
          <p:nvPr/>
        </p:nvSpPr>
        <p:spPr>
          <a:xfrm>
            <a:off x="359803" y="0"/>
            <a:ext cx="8534400" cy="95415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dirty="0"/>
              <a:t>About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43D0543-A325-4FBC-B6C3-E23DD8BE0CEF}"/>
              </a:ext>
            </a:extLst>
          </p:cNvPr>
          <p:cNvSpPr txBox="1">
            <a:spLocks/>
          </p:cNvSpPr>
          <p:nvPr/>
        </p:nvSpPr>
        <p:spPr>
          <a:xfrm>
            <a:off x="684213" y="1119178"/>
            <a:ext cx="10656140" cy="5478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dirty="0"/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F5F0E6-BD02-4BD0-934F-0E59567FA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03" y="1119179"/>
            <a:ext cx="11588572" cy="528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3697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73</Words>
  <Application>Microsoft Office PowerPoint</Application>
  <PresentationFormat>Widescreen</PresentationFormat>
  <Paragraphs>31</Paragraphs>
  <Slides>10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Century Gothic</vt:lpstr>
      <vt:lpstr>Wingdings 3</vt:lpstr>
      <vt:lpstr>Slice</vt:lpstr>
      <vt:lpstr>women’s world cup Shiny ApP</vt:lpstr>
      <vt:lpstr>Dataset (Original)</vt:lpstr>
      <vt:lpstr>Dataset (added)</vt:lpstr>
      <vt:lpstr>App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women’s world cup Shiny ApP</dc:title>
  <dc:creator>Josh Ganz</dc:creator>
  <cp:lastModifiedBy>Josh Ganz</cp:lastModifiedBy>
  <cp:revision>13</cp:revision>
  <dcterms:created xsi:type="dcterms:W3CDTF">2019-12-08T02:36:31Z</dcterms:created>
  <dcterms:modified xsi:type="dcterms:W3CDTF">2019-12-08T22:12:15Z</dcterms:modified>
</cp:coreProperties>
</file>